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MontserratAlt1-light" pitchFamily="50" charset="0"/>
      <p:regular r:id="rId23"/>
    </p:embeddedFont>
    <p:embeddedFont>
      <p:font typeface="Nourd" panose="020B0604020202020204" charset="0"/>
      <p:regular r:id="rId24"/>
    </p:embeddedFont>
    <p:embeddedFont>
      <p:font typeface="Nourd Bold" panose="020B0604020202020204" charset="0"/>
      <p:regular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0C821469-35B0-47A1-8379-20841111C4B5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75DB9C-D054-4372-8B60-145C9F2BC92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C2AFD28-CED0-461D-AD3E-5269D2E7C8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760695" y="1888998"/>
            <a:ext cx="2498605" cy="1405465"/>
          </a:xfrm>
          <a:custGeom>
            <a:avLst/>
            <a:gdLst/>
            <a:ahLst/>
            <a:cxnLst/>
            <a:rect l="l" t="t" r="r" b="b"/>
            <a:pathLst>
              <a:path w="2498605" h="1405465">
                <a:moveTo>
                  <a:pt x="0" y="0"/>
                </a:moveTo>
                <a:lnTo>
                  <a:pt x="2498605" y="0"/>
                </a:lnTo>
                <a:lnTo>
                  <a:pt x="2498605" y="1405466"/>
                </a:lnTo>
                <a:lnTo>
                  <a:pt x="0" y="14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6680" y="5847034"/>
            <a:ext cx="10994641" cy="238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5"/>
              </a:lnSpc>
              <a:spcBef>
                <a:spcPct val="0"/>
              </a:spcBef>
            </a:pPr>
            <a:r>
              <a:rPr lang="en-US" sz="13968">
                <a:solidFill>
                  <a:srgbClr val="FFFFFF"/>
                </a:solidFill>
                <a:latin typeface="Nourd"/>
              </a:rPr>
              <a:t>#LikeA</a:t>
            </a:r>
            <a:r>
              <a:rPr lang="en-US" sz="13968">
                <a:solidFill>
                  <a:srgbClr val="FF000F"/>
                </a:solidFill>
                <a:latin typeface="Nourd Bold"/>
              </a:rPr>
              <a:t>Bosch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6649" y="5019675"/>
            <a:ext cx="4582951" cy="106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>
                <a:solidFill>
                  <a:srgbClr val="0678FA"/>
                </a:solidFill>
                <a:latin typeface="Open Sans Bold"/>
              </a:rPr>
              <a:t>Developed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9872AE6C-5E5C-40D5-A1E2-C7BCB7FE4A73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5B942DC-14E5-48FD-B747-DFDCD57DF2F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792EBE4A-6E25-4549-8389-4642F7886A92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406765" y="2221103"/>
            <a:ext cx="12881235" cy="8509157"/>
            <a:chOff x="0" y="0"/>
            <a:chExt cx="17174980" cy="11345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74980" cy="11345543"/>
            </a:xfrm>
            <a:custGeom>
              <a:avLst/>
              <a:gdLst/>
              <a:ahLst/>
              <a:cxnLst/>
              <a:rect l="l" t="t" r="r" b="b"/>
              <a:pathLst>
                <a:path w="17174980" h="11345543">
                  <a:moveTo>
                    <a:pt x="0" y="0"/>
                  </a:moveTo>
                  <a:lnTo>
                    <a:pt x="17174980" y="0"/>
                  </a:lnTo>
                  <a:lnTo>
                    <a:pt x="17174980" y="11345543"/>
                  </a:lnTo>
                  <a:lnTo>
                    <a:pt x="0" y="11345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4512292" y="5946070"/>
              <a:ext cx="2558953" cy="255895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50975" y="3323332"/>
              <a:ext cx="1821973" cy="18219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470464" y="1747013"/>
              <a:ext cx="1821973" cy="18219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167818" y="273047"/>
              <a:ext cx="1289721" cy="128972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5009436" y="297599"/>
              <a:ext cx="1035901" cy="103590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77914" y="3200912"/>
              <a:ext cx="1168095" cy="1995193"/>
            </a:xfrm>
            <a:custGeom>
              <a:avLst/>
              <a:gdLst/>
              <a:ahLst/>
              <a:cxnLst/>
              <a:rect l="l" t="t" r="r" b="b"/>
              <a:pathLst>
                <a:path w="1168095" h="1995193">
                  <a:moveTo>
                    <a:pt x="0" y="0"/>
                  </a:moveTo>
                  <a:lnTo>
                    <a:pt x="1168094" y="0"/>
                  </a:lnTo>
                  <a:lnTo>
                    <a:pt x="1168094" y="1995193"/>
                  </a:lnTo>
                  <a:lnTo>
                    <a:pt x="0" y="199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791768" y="1875120"/>
              <a:ext cx="1467308" cy="1467308"/>
            </a:xfrm>
            <a:custGeom>
              <a:avLst/>
              <a:gdLst/>
              <a:ahLst/>
              <a:cxnLst/>
              <a:rect l="l" t="t" r="r" b="b"/>
              <a:pathLst>
                <a:path w="1467308" h="1467308">
                  <a:moveTo>
                    <a:pt x="0" y="0"/>
                  </a:moveTo>
                  <a:lnTo>
                    <a:pt x="1467308" y="0"/>
                  </a:lnTo>
                  <a:lnTo>
                    <a:pt x="1467308" y="1467308"/>
                  </a:lnTo>
                  <a:lnTo>
                    <a:pt x="0" y="1467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8218618" y="391247"/>
              <a:ext cx="1129522" cy="1129522"/>
            </a:xfrm>
            <a:custGeom>
              <a:avLst/>
              <a:gdLst/>
              <a:ahLst/>
              <a:cxnLst/>
              <a:rect l="l" t="t" r="r" b="b"/>
              <a:pathLst>
                <a:path w="1129522" h="1129522">
                  <a:moveTo>
                    <a:pt x="0" y="0"/>
                  </a:moveTo>
                  <a:lnTo>
                    <a:pt x="1129522" y="0"/>
                  </a:lnTo>
                  <a:lnTo>
                    <a:pt x="1129522" y="1129522"/>
                  </a:lnTo>
                  <a:lnTo>
                    <a:pt x="0" y="1129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5073747" y="403947"/>
              <a:ext cx="881880" cy="888544"/>
            </a:xfrm>
            <a:custGeom>
              <a:avLst/>
              <a:gdLst/>
              <a:ahLst/>
              <a:cxnLst/>
              <a:rect l="l" t="t" r="r" b="b"/>
              <a:pathLst>
                <a:path w="881880" h="888544">
                  <a:moveTo>
                    <a:pt x="0" y="0"/>
                  </a:moveTo>
                  <a:lnTo>
                    <a:pt x="881880" y="0"/>
                  </a:lnTo>
                  <a:lnTo>
                    <a:pt x="881880" y="888544"/>
                  </a:lnTo>
                  <a:lnTo>
                    <a:pt x="0" y="8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411244" y="6371197"/>
              <a:ext cx="2860532" cy="1607099"/>
            </a:xfrm>
            <a:custGeom>
              <a:avLst/>
              <a:gdLst/>
              <a:ahLst/>
              <a:cxnLst/>
              <a:rect l="l" t="t" r="r" b="b"/>
              <a:pathLst>
                <a:path w="2860532" h="1607099">
                  <a:moveTo>
                    <a:pt x="0" y="0"/>
                  </a:moveTo>
                  <a:lnTo>
                    <a:pt x="2860532" y="0"/>
                  </a:lnTo>
                  <a:lnTo>
                    <a:pt x="2860532" y="1607099"/>
                  </a:lnTo>
                  <a:lnTo>
                    <a:pt x="0" y="1607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CDB3E278-A14D-4AF5-9249-4591DE2EDAB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2B3CA6D-555C-4669-AA1B-C54805D6275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A4A956EF-8A35-45B3-94F4-E1DDAC55B423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38968E52-FF3E-4338-8A58-EE6103C5B8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9EAB597-EA60-47B9-960E-330E38F8B4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3D41B1C-6212-458A-B77B-6956CD06D0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C781E9-E7EA-49AF-BA21-9B278F5CAC2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A7F850-3380-49BD-A380-C5B0A1C86509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97C60-3B0B-46FE-8D1C-32765DAEEEDC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00600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498021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95443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892864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90286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AACC21A3-868A-41AF-8A24-08EBC61142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B2260-2F32-47F4-BE56-4B064690819D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B7BB8FF-3D74-4606-A9AC-ECB95A1650EE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18133"/>
            <a:chOff x="0" y="0"/>
            <a:chExt cx="8017256" cy="105575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31771" y="2421953"/>
              <a:ext cx="7685249" cy="8135557"/>
              <a:chOff x="-298722" y="-39909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298722" y="-39909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45541"/>
            <a:chOff x="0" y="0"/>
            <a:chExt cx="8017256" cy="10594054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58204" y="2458497"/>
              <a:ext cx="7685249" cy="8135557"/>
              <a:chOff x="-298992" y="-395233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298992" y="-395233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Group 6">
            <a:extLst>
              <a:ext uri="{FF2B5EF4-FFF2-40B4-BE49-F238E27FC236}">
                <a16:creationId xmlns:a16="http://schemas.microsoft.com/office/drawing/2014/main" id="{6D88E59D-B665-418B-B016-EB665E70F3C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8412EF0-9EF9-4AA6-8CD5-2D211D55A088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208D3EBF-BBF5-4D46-9AF5-9E645DFA75C7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DCD2250-3CFC-4E5C-9B2A-249B4BAF697A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96C1BD3-404C-4E80-9299-BA8F74A0CBD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13E71275-755B-4479-93C6-94A06D6ED874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1828"/>
            <a:chOff x="0" y="0"/>
            <a:chExt cx="21640800" cy="11202436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8858" y="3066879"/>
              <a:ext cx="7685249" cy="8135557"/>
              <a:chOff x="-299030" y="-396324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9030" y="-396324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941D76D3-DA3E-44E2-ADAC-2E0568B168D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29B1ADC2-2A94-4C22-9872-12A528341551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5D65AC1-33A3-4A16-859D-68E23D4C65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ADAB3D06-563D-45CB-92A3-BE1563AA066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E5A33A-0E97-41A5-8E4A-95B2FA25D4C2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4E10FCD3-660C-4AC3-B8F2-826D48623D9B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09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C00AE60-B712-4746-B7A9-080D828EBB2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D2BF98B-5719-4AD7-8ADA-17CB98D0FB2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F9F4CA-BC43-4CDE-871E-8E6A0C02AE60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29825" y="7038929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38891" y="7206971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433CED3A-1357-4D12-A539-384B3AD7CD3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ECE5640-ACEB-4899-85F6-47EAF87948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AC5FA3D-1049-4A87-85BF-AE235B446F35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350" y="419679"/>
            <a:ext cx="532733" cy="531479"/>
          </a:xfrm>
          <a:custGeom>
            <a:avLst/>
            <a:gdLst/>
            <a:ahLst/>
            <a:cxnLst/>
            <a:rect l="l" t="t" r="r" b="b"/>
            <a:pathLst>
              <a:path w="710310" h="708639">
                <a:moveTo>
                  <a:pt x="0" y="0"/>
                </a:moveTo>
                <a:lnTo>
                  <a:pt x="710310" y="0"/>
                </a:lnTo>
                <a:lnTo>
                  <a:pt x="710310" y="708639"/>
                </a:lnTo>
                <a:lnTo>
                  <a:pt x="0" y="70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1752" y="3598691"/>
            <a:ext cx="5773823" cy="5692812"/>
            <a:chOff x="0" y="0"/>
            <a:chExt cx="7698430" cy="7590416"/>
          </a:xfrm>
        </p:grpSpPr>
        <p:sp>
          <p:nvSpPr>
            <p:cNvPr id="7" name="Freeform 7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42425" y="3598691"/>
            <a:ext cx="5773823" cy="5694725"/>
            <a:chOff x="0" y="0"/>
            <a:chExt cx="7698430" cy="7592966"/>
          </a:xfrm>
        </p:grpSpPr>
        <p:sp>
          <p:nvSpPr>
            <p:cNvPr id="11" name="Freeform 11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EB57BF05-728A-40C5-AE3F-466A94108B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00514DA-31D2-405A-84C7-D711C1BDA90F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3779823-1D66-4FDD-9147-872999C032F9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242</Words>
  <Application>Microsoft Office PowerPoint</Application>
  <PresentationFormat>Personalizar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4" baseType="lpstr">
      <vt:lpstr>MontserratAlt1-light</vt:lpstr>
      <vt:lpstr>Arial</vt:lpstr>
      <vt:lpstr>Nourd</vt:lpstr>
      <vt:lpstr>Montserrat Semi-Bold</vt:lpstr>
      <vt:lpstr>DM Sans</vt:lpstr>
      <vt:lpstr>Calibri</vt:lpstr>
      <vt:lpstr>Montserrat Classic</vt:lpstr>
      <vt:lpstr>Nourd Bold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Beck Luis (CaP/ETS)</cp:lastModifiedBy>
  <cp:revision>3</cp:revision>
  <dcterms:created xsi:type="dcterms:W3CDTF">2006-08-16T00:00:00Z</dcterms:created>
  <dcterms:modified xsi:type="dcterms:W3CDTF">2023-07-06T17:09:45Z</dcterms:modified>
  <dc:identifier>DAFnxYkVblk</dc:identifier>
</cp:coreProperties>
</file>